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60" r:id="rId2"/>
    <p:sldId id="263" r:id="rId3"/>
    <p:sldId id="267" r:id="rId4"/>
    <p:sldId id="273" r:id="rId5"/>
    <p:sldId id="269" r:id="rId6"/>
    <p:sldId id="275" r:id="rId7"/>
    <p:sldId id="272" r:id="rId8"/>
    <p:sldId id="276" r:id="rId9"/>
    <p:sldId id="277" r:id="rId10"/>
    <p:sldId id="278" r:id="rId11"/>
    <p:sldId id="279" r:id="rId12"/>
    <p:sldId id="271" r:id="rId13"/>
    <p:sldId id="262" r:id="rId14"/>
    <p:sldId id="26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8E6"/>
    <a:srgbClr val="000000"/>
    <a:srgbClr val="00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2BF0C-9F56-1344-833A-0F67DFC1ADF9}" v="20" dt="2024-11-07T01:53:33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1"/>
  </p:normalViewPr>
  <p:slideViewPr>
    <p:cSldViewPr snapToGrid="0">
      <p:cViewPr varScale="1">
        <p:scale>
          <a:sx n="76" d="100"/>
          <a:sy n="76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国霖WANG GUOLIN" userId="fea05601-d3b0-4e80-a8ef-a9569ce1debe" providerId="ADAL" clId="{0232BF0C-9F56-1344-833A-0F67DFC1ADF9}"/>
    <pc:docChg chg="custSel addSld delSld modSld sldOrd">
      <pc:chgData name="王国霖WANG GUOLIN" userId="fea05601-d3b0-4e80-a8ef-a9569ce1debe" providerId="ADAL" clId="{0232BF0C-9F56-1344-833A-0F67DFC1ADF9}" dt="2024-11-07T01:54:58.142" v="127" actId="1076"/>
      <pc:docMkLst>
        <pc:docMk/>
      </pc:docMkLst>
      <pc:sldChg chg="modSp mod">
        <pc:chgData name="王国霖WANG GUOLIN" userId="fea05601-d3b0-4e80-a8ef-a9569ce1debe" providerId="ADAL" clId="{0232BF0C-9F56-1344-833A-0F67DFC1ADF9}" dt="2024-11-07T01:16:25.617" v="18" actId="20577"/>
        <pc:sldMkLst>
          <pc:docMk/>
          <pc:sldMk cId="589232172" sldId="263"/>
        </pc:sldMkLst>
        <pc:spChg chg="mod">
          <ac:chgData name="王国霖WANG GUOLIN" userId="fea05601-d3b0-4e80-a8ef-a9569ce1debe" providerId="ADAL" clId="{0232BF0C-9F56-1344-833A-0F67DFC1ADF9}" dt="2024-11-07T01:16:25.617" v="18" actId="20577"/>
          <ac:spMkLst>
            <pc:docMk/>
            <pc:sldMk cId="589232172" sldId="263"/>
            <ac:spMk id="27" creationId="{21422915-5ACD-9209-9136-55E13D1CD419}"/>
          </ac:spMkLst>
        </pc:spChg>
      </pc:sldChg>
      <pc:sldChg chg="modSp">
        <pc:chgData name="王国霖WANG GUOLIN" userId="fea05601-d3b0-4e80-a8ef-a9569ce1debe" providerId="ADAL" clId="{0232BF0C-9F56-1344-833A-0F67DFC1ADF9}" dt="2024-11-07T01:35:29.913" v="47" actId="1076"/>
        <pc:sldMkLst>
          <pc:docMk/>
          <pc:sldMk cId="1117679067" sldId="269"/>
        </pc:sldMkLst>
        <pc:picChg chg="mod">
          <ac:chgData name="王国霖WANG GUOLIN" userId="fea05601-d3b0-4e80-a8ef-a9569ce1debe" providerId="ADAL" clId="{0232BF0C-9F56-1344-833A-0F67DFC1ADF9}" dt="2024-11-07T01:35:29.913" v="47" actId="1076"/>
          <ac:picMkLst>
            <pc:docMk/>
            <pc:sldMk cId="1117679067" sldId="269"/>
            <ac:picMk id="3" creationId="{4FBE3759-B0C0-56AA-44BE-C2123E18BB05}"/>
          </ac:picMkLst>
        </pc:picChg>
      </pc:sldChg>
      <pc:sldChg chg="modSp mod">
        <pc:chgData name="王国霖WANG GUOLIN" userId="fea05601-d3b0-4e80-a8ef-a9569ce1debe" providerId="ADAL" clId="{0232BF0C-9F56-1344-833A-0F67DFC1ADF9}" dt="2024-11-07T01:34:52.716" v="44" actId="1076"/>
        <pc:sldMkLst>
          <pc:docMk/>
          <pc:sldMk cId="3886565518" sldId="272"/>
        </pc:sldMkLst>
        <pc:spChg chg="mod">
          <ac:chgData name="王国霖WANG GUOLIN" userId="fea05601-d3b0-4e80-a8ef-a9569ce1debe" providerId="ADAL" clId="{0232BF0C-9F56-1344-833A-0F67DFC1ADF9}" dt="2024-11-07T01:14:34.059" v="5" actId="20577"/>
          <ac:spMkLst>
            <pc:docMk/>
            <pc:sldMk cId="3886565518" sldId="272"/>
            <ac:spMk id="7" creationId="{80CA5442-06BE-AFD0-6885-025F2FC69E80}"/>
          </ac:spMkLst>
        </pc:spChg>
        <pc:spChg chg="mod">
          <ac:chgData name="王国霖WANG GUOLIN" userId="fea05601-d3b0-4e80-a8ef-a9569ce1debe" providerId="ADAL" clId="{0232BF0C-9F56-1344-833A-0F67DFC1ADF9}" dt="2024-11-07T01:15:43.242" v="6" actId="113"/>
          <ac:spMkLst>
            <pc:docMk/>
            <pc:sldMk cId="3886565518" sldId="272"/>
            <ac:spMk id="8" creationId="{38C94C37-9FAC-D3B9-7AD6-2ADA7953DCA0}"/>
          </ac:spMkLst>
        </pc:spChg>
        <pc:picChg chg="mod">
          <ac:chgData name="王国霖WANG GUOLIN" userId="fea05601-d3b0-4e80-a8ef-a9569ce1debe" providerId="ADAL" clId="{0232BF0C-9F56-1344-833A-0F67DFC1ADF9}" dt="2024-11-07T01:34:52.716" v="44" actId="1076"/>
          <ac:picMkLst>
            <pc:docMk/>
            <pc:sldMk cId="3886565518" sldId="272"/>
            <ac:picMk id="3" creationId="{092A1720-570A-3172-E4AF-899A75EB9B62}"/>
          </ac:picMkLst>
        </pc:picChg>
      </pc:sldChg>
      <pc:sldChg chg="modSp">
        <pc:chgData name="王国霖WANG GUOLIN" userId="fea05601-d3b0-4e80-a8ef-a9569ce1debe" providerId="ADAL" clId="{0232BF0C-9F56-1344-833A-0F67DFC1ADF9}" dt="2024-11-07T01:34:04.586" v="41" actId="14100"/>
        <pc:sldMkLst>
          <pc:docMk/>
          <pc:sldMk cId="2659697960" sldId="275"/>
        </pc:sldMkLst>
        <pc:picChg chg="mod">
          <ac:chgData name="王国霖WANG GUOLIN" userId="fea05601-d3b0-4e80-a8ef-a9569ce1debe" providerId="ADAL" clId="{0232BF0C-9F56-1344-833A-0F67DFC1ADF9}" dt="2024-11-07T01:34:04.586" v="41" actId="14100"/>
          <ac:picMkLst>
            <pc:docMk/>
            <pc:sldMk cId="2659697960" sldId="275"/>
            <ac:picMk id="3" creationId="{FC5545CF-1780-ABB7-2F3B-688616398281}"/>
          </ac:picMkLst>
        </pc:picChg>
      </pc:sldChg>
      <pc:sldChg chg="delSp modSp add mod ord">
        <pc:chgData name="王国霖WANG GUOLIN" userId="fea05601-d3b0-4e80-a8ef-a9569ce1debe" providerId="ADAL" clId="{0232BF0C-9F56-1344-833A-0F67DFC1ADF9}" dt="2024-11-07T01:50:07.508" v="72" actId="122"/>
        <pc:sldMkLst>
          <pc:docMk/>
          <pc:sldMk cId="282467211" sldId="276"/>
        </pc:sldMkLst>
        <pc:spChg chg="del">
          <ac:chgData name="王国霖WANG GUOLIN" userId="fea05601-d3b0-4e80-a8ef-a9569ce1debe" providerId="ADAL" clId="{0232BF0C-9F56-1344-833A-0F67DFC1ADF9}" dt="2024-11-07T01:46:01.404" v="50" actId="478"/>
          <ac:spMkLst>
            <pc:docMk/>
            <pc:sldMk cId="282467211" sldId="276"/>
            <ac:spMk id="2" creationId="{8E6F2396-B7ED-215D-D68D-72CF5FCA2AA6}"/>
          </ac:spMkLst>
        </pc:spChg>
        <pc:spChg chg="mod">
          <ac:chgData name="王国霖WANG GUOLIN" userId="fea05601-d3b0-4e80-a8ef-a9569ce1debe" providerId="ADAL" clId="{0232BF0C-9F56-1344-833A-0F67DFC1ADF9}" dt="2024-11-07T01:50:07.508" v="72" actId="122"/>
          <ac:spMkLst>
            <pc:docMk/>
            <pc:sldMk cId="282467211" sldId="276"/>
            <ac:spMk id="4" creationId="{2B2B2D91-7976-6AC4-35A6-B9716577512A}"/>
          </ac:spMkLst>
        </pc:spChg>
        <pc:spChg chg="del">
          <ac:chgData name="王国霖WANG GUOLIN" userId="fea05601-d3b0-4e80-a8ef-a9569ce1debe" providerId="ADAL" clId="{0232BF0C-9F56-1344-833A-0F67DFC1ADF9}" dt="2024-11-07T01:45:57.293" v="49" actId="478"/>
          <ac:spMkLst>
            <pc:docMk/>
            <pc:sldMk cId="282467211" sldId="276"/>
            <ac:spMk id="5" creationId="{54A9D8DD-255F-7BBD-2A2F-41FC2F8F927A}"/>
          </ac:spMkLst>
        </pc:spChg>
        <pc:spChg chg="mod">
          <ac:chgData name="王国霖WANG GUOLIN" userId="fea05601-d3b0-4e80-a8ef-a9569ce1debe" providerId="ADAL" clId="{0232BF0C-9F56-1344-833A-0F67DFC1ADF9}" dt="2024-11-07T01:49:42.135" v="68" actId="122"/>
          <ac:spMkLst>
            <pc:docMk/>
            <pc:sldMk cId="282467211" sldId="276"/>
            <ac:spMk id="6" creationId="{5B6A4259-9969-2E9C-5414-9CCA5E039D6A}"/>
          </ac:spMkLst>
        </pc:spChg>
        <pc:spChg chg="mod">
          <ac:chgData name="王国霖WANG GUOLIN" userId="fea05601-d3b0-4e80-a8ef-a9569ce1debe" providerId="ADAL" clId="{0232BF0C-9F56-1344-833A-0F67DFC1ADF9}" dt="2024-11-07T01:18:08.166" v="36" actId="20577"/>
          <ac:spMkLst>
            <pc:docMk/>
            <pc:sldMk cId="282467211" sldId="276"/>
            <ac:spMk id="8" creationId="{676AFA48-6419-C9B4-6E30-07D0BE2906A1}"/>
          </ac:spMkLst>
        </pc:spChg>
        <pc:picChg chg="mod">
          <ac:chgData name="王国霖WANG GUOLIN" userId="fea05601-d3b0-4e80-a8ef-a9569ce1debe" providerId="ADAL" clId="{0232BF0C-9F56-1344-833A-0F67DFC1ADF9}" dt="2024-11-07T01:47:30.797" v="64" actId="1076"/>
          <ac:picMkLst>
            <pc:docMk/>
            <pc:sldMk cId="282467211" sldId="276"/>
            <ac:picMk id="3" creationId="{109B967D-CEF1-C10D-6644-8423A495F384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1:51:25.093" v="86" actId="1076"/>
        <pc:sldMkLst>
          <pc:docMk/>
          <pc:sldMk cId="3139975979" sldId="277"/>
        </pc:sldMkLst>
        <pc:spChg chg="mod">
          <ac:chgData name="王国霖WANG GUOLIN" userId="fea05601-d3b0-4e80-a8ef-a9569ce1debe" providerId="ADAL" clId="{0232BF0C-9F56-1344-833A-0F67DFC1ADF9}" dt="2024-11-07T01:51:25.093" v="86" actId="1076"/>
          <ac:spMkLst>
            <pc:docMk/>
            <pc:sldMk cId="3139975979" sldId="277"/>
            <ac:spMk id="4" creationId="{9CC0F892-3CCD-013F-6398-CC5D6EBC34FD}"/>
          </ac:spMkLst>
        </pc:spChg>
        <pc:spChg chg="mod">
          <ac:chgData name="王国霖WANG GUOLIN" userId="fea05601-d3b0-4e80-a8ef-a9569ce1debe" providerId="ADAL" clId="{0232BF0C-9F56-1344-833A-0F67DFC1ADF9}" dt="2024-11-07T01:50:38.217" v="78" actId="122"/>
          <ac:spMkLst>
            <pc:docMk/>
            <pc:sldMk cId="3139975979" sldId="277"/>
            <ac:spMk id="6" creationId="{836B39A9-EF0F-1B27-A5ED-96A29BCF4721}"/>
          </ac:spMkLst>
        </pc:spChg>
      </pc:sldChg>
      <pc:sldChg chg="modSp add mod">
        <pc:chgData name="王国霖WANG GUOLIN" userId="fea05601-d3b0-4e80-a8ef-a9569ce1debe" providerId="ADAL" clId="{0232BF0C-9F56-1344-833A-0F67DFC1ADF9}" dt="2024-11-07T01:54:04.663" v="99" actId="21"/>
        <pc:sldMkLst>
          <pc:docMk/>
          <pc:sldMk cId="668734838" sldId="278"/>
        </pc:sldMkLst>
        <pc:spChg chg="mod">
          <ac:chgData name="王国霖WANG GUOLIN" userId="fea05601-d3b0-4e80-a8ef-a9569ce1debe" providerId="ADAL" clId="{0232BF0C-9F56-1344-833A-0F67DFC1ADF9}" dt="2024-11-07T01:53:58.893" v="98" actId="122"/>
          <ac:spMkLst>
            <pc:docMk/>
            <pc:sldMk cId="668734838" sldId="278"/>
            <ac:spMk id="4" creationId="{E7AC62F1-9D86-DD6B-9084-7C51F7E944DA}"/>
          </ac:spMkLst>
        </pc:spChg>
        <pc:spChg chg="mod">
          <ac:chgData name="王国霖WANG GUOLIN" userId="fea05601-d3b0-4e80-a8ef-a9569ce1debe" providerId="ADAL" clId="{0232BF0C-9F56-1344-833A-0F67DFC1ADF9}" dt="2024-11-07T01:54:04.663" v="99" actId="21"/>
          <ac:spMkLst>
            <pc:docMk/>
            <pc:sldMk cId="668734838" sldId="278"/>
            <ac:spMk id="6" creationId="{379A09A9-1423-4B96-6724-AAC9083FADAB}"/>
          </ac:spMkLst>
        </pc:spChg>
        <pc:picChg chg="mod">
          <ac:chgData name="王国霖WANG GUOLIN" userId="fea05601-d3b0-4e80-a8ef-a9569ce1debe" providerId="ADAL" clId="{0232BF0C-9F56-1344-833A-0F67DFC1ADF9}" dt="2024-11-07T01:53:33.516" v="94" actId="14826"/>
          <ac:picMkLst>
            <pc:docMk/>
            <pc:sldMk cId="668734838" sldId="278"/>
            <ac:picMk id="3" creationId="{33E00F64-E21F-8A01-DFA1-6A6FB071BD3E}"/>
          </ac:picMkLst>
        </pc:picChg>
      </pc:sldChg>
      <pc:sldChg chg="add del setBg">
        <pc:chgData name="王国霖WANG GUOLIN" userId="fea05601-d3b0-4e80-a8ef-a9569ce1debe" providerId="ADAL" clId="{0232BF0C-9F56-1344-833A-0F67DFC1ADF9}" dt="2024-11-07T01:52:05.563" v="89"/>
        <pc:sldMkLst>
          <pc:docMk/>
          <pc:sldMk cId="439772509" sldId="279"/>
        </pc:sldMkLst>
      </pc:sldChg>
      <pc:sldChg chg="modSp add mod">
        <pc:chgData name="王国霖WANG GUOLIN" userId="fea05601-d3b0-4e80-a8ef-a9569ce1debe" providerId="ADAL" clId="{0232BF0C-9F56-1344-833A-0F67DFC1ADF9}" dt="2024-11-07T01:54:58.142" v="127" actId="1076"/>
        <pc:sldMkLst>
          <pc:docMk/>
          <pc:sldMk cId="4235030087" sldId="279"/>
        </pc:sldMkLst>
        <pc:spChg chg="mod">
          <ac:chgData name="王国霖WANG GUOLIN" userId="fea05601-d3b0-4e80-a8ef-a9569ce1debe" providerId="ADAL" clId="{0232BF0C-9F56-1344-833A-0F67DFC1ADF9}" dt="2024-11-07T01:54:58.142" v="127" actId="1076"/>
          <ac:spMkLst>
            <pc:docMk/>
            <pc:sldMk cId="4235030087" sldId="279"/>
            <ac:spMk id="4" creationId="{61643A78-6F77-7871-CC5E-3A3BD72BEED1}"/>
          </ac:spMkLst>
        </pc:spChg>
        <pc:spChg chg="mod">
          <ac:chgData name="王国霖WANG GUOLIN" userId="fea05601-d3b0-4e80-a8ef-a9569ce1debe" providerId="ADAL" clId="{0232BF0C-9F56-1344-833A-0F67DFC1ADF9}" dt="2024-11-07T01:54:23.698" v="120" actId="20577"/>
          <ac:spMkLst>
            <pc:docMk/>
            <pc:sldMk cId="4235030087" sldId="279"/>
            <ac:spMk id="6" creationId="{FDB83F79-5C6C-25A5-7269-51006B47D15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7D46B-BA0C-AE4F-837B-1A75489DBC9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MO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B773-E636-2B47-8E21-3900C3BF7344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827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DB773-E636-2B47-8E21-3900C3BF7344}" type="slidenum">
              <a:rPr kumimoji="1" lang="zh-MO" altLang="en-US" smtClean="0"/>
              <a:t>1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45513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48059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5068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01356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38400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88344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6427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92723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7273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17327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58613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67372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57537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0D19B-5B2F-EFA0-07D6-EC0C876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102D9-6386-3CF1-851E-602B3368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">
            <a:extLst>
              <a:ext uri="{FF2B5EF4-FFF2-40B4-BE49-F238E27FC236}">
                <a16:creationId xmlns:a16="http://schemas.microsoft.com/office/drawing/2014/main" id="{BAB7F604-C19E-CD75-1F80-41CBC40CDA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70621-089F-6466-2184-F4A251E1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27" y="4366078"/>
            <a:ext cx="9745360" cy="19852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3F034C-D031-FA98-8CD4-2871281992F6}"/>
              </a:ext>
            </a:extLst>
          </p:cNvPr>
          <p:cNvSpPr txBox="1"/>
          <p:nvPr/>
        </p:nvSpPr>
        <p:spPr>
          <a:xfrm>
            <a:off x="2204550" y="4488764"/>
            <a:ext cx="778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 </a:t>
            </a:r>
            <a:r>
              <a:rPr lang="en-US" altLang="zh-CN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系列晶片的發展與分析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285E94-48E3-A2CE-3A64-800ACFCA270E}"/>
              </a:ext>
            </a:extLst>
          </p:cNvPr>
          <p:cNvSpPr txBox="1"/>
          <p:nvPr/>
        </p:nvSpPr>
        <p:spPr>
          <a:xfrm>
            <a:off x="4492208" y="5452936"/>
            <a:ext cx="38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2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主講人 │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王國霖   張晟赫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6DCBEA-62F4-7CA5-2A59-68450E2E10D6}"/>
              </a:ext>
            </a:extLst>
          </p:cNvPr>
          <p:cNvSpPr txBox="1"/>
          <p:nvPr/>
        </p:nvSpPr>
        <p:spPr>
          <a:xfrm>
            <a:off x="4943216" y="5942568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12, 2024</a:t>
            </a:r>
            <a:endParaRPr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92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05178-AB97-6885-57EA-B1F123C9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E204FE-9C76-1D40-2675-0575A3AECE78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35AE847C-B09B-9A51-4EC9-F851196FB33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E00F64-E21F-8A01-DFA1-6A6FB07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9A09A9-1423-4B96-6724-AAC9083FADAB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 </a:t>
            </a:r>
            <a:r>
              <a:rPr lang="en" altLang="zh-CN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AC62F1-9D86-DD6B-9084-7C51F7E944DA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集成了强大的 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专为图形处理优化，适用于图形渲染、视频编辑和游戏。</a:t>
            </a:r>
          </a:p>
        </p:txBody>
      </p:sp>
    </p:spTree>
    <p:extLst>
      <p:ext uri="{BB962C8B-B14F-4D97-AF65-F5344CB8AC3E}">
        <p14:creationId xmlns:p14="http://schemas.microsoft.com/office/powerpoint/2010/main" val="66873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FD68D-B1DD-0095-0121-F65DB835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0A6F371-AAC6-4826-7B89-204571119D2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42216C02-2D12-FA3B-BA61-B5B94F41561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9CAF2A-AE04-B282-7C60-7CCACF63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B83F79-5C6C-25A5-7269-51006B47D158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643A78-6F77-7871-CC5E-3A3BD72BEED1}"/>
              </a:ext>
            </a:extLst>
          </p:cNvPr>
          <p:cNvSpPr txBox="1"/>
          <p:nvPr/>
        </p:nvSpPr>
        <p:spPr>
          <a:xfrm>
            <a:off x="1513186" y="2276287"/>
            <a:ext cx="9165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神经引擎（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 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和机器学习任务，例如图像识别、自然语言处理等，支持每秒数万亿次运算。</a:t>
            </a:r>
          </a:p>
        </p:txBody>
      </p:sp>
    </p:spTree>
    <p:extLst>
      <p:ext uri="{BB962C8B-B14F-4D97-AF65-F5344CB8AC3E}">
        <p14:creationId xmlns:p14="http://schemas.microsoft.com/office/powerpoint/2010/main" val="423503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AD309-F33F-2B70-71A1-947D357B8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EEFA367-B6B0-2D55-44F1-F79065224D25}"/>
              </a:ext>
            </a:extLst>
          </p:cNvPr>
          <p:cNvSpPr txBox="1"/>
          <p:nvPr/>
        </p:nvSpPr>
        <p:spPr>
          <a:xfrm>
            <a:off x="2580609" y="336862"/>
            <a:ext cx="7297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lang="zh-CN" altLang="e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晶片以更低的功耗，提供遠超傳統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晶片的卓越性能。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1C4039-9C02-50E2-A6F3-81EEB656B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8" y="1019562"/>
            <a:ext cx="8471192" cy="58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5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0596C8-6163-0BB3-C19B-7885B388FDCF}"/>
              </a:ext>
            </a:extLst>
          </p:cNvPr>
          <p:cNvSpPr txBox="1"/>
          <p:nvPr/>
        </p:nvSpPr>
        <p:spPr>
          <a:xfrm>
            <a:off x="3939800" y="2921168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Questions?</a:t>
            </a:r>
            <a:endParaRPr lang="zh-CN" altLang="en-US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5475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31808-5073-48E0-9557-72EAA95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3ECA5-ED6C-B673-FAD8-2AB96FEB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92E77-AEFA-C27A-21C4-5B940B19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F1179B-A25D-F475-CA5E-BD4722DC3107}"/>
              </a:ext>
            </a:extLst>
          </p:cNvPr>
          <p:cNvSpPr txBox="1"/>
          <p:nvPr/>
        </p:nvSpPr>
        <p:spPr>
          <a:xfrm>
            <a:off x="2947830" y="5439851"/>
            <a:ext cx="6296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spc="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you for listening.</a:t>
            </a:r>
            <a:endParaRPr kumimoji="1" lang="zh-TW" altLang="en-US" sz="4000" b="1" spc="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44A37F-92F4-BF3D-70A1-A7E07799FEFE}"/>
              </a:ext>
            </a:extLst>
          </p:cNvPr>
          <p:cNvSpPr txBox="1"/>
          <p:nvPr/>
        </p:nvSpPr>
        <p:spPr>
          <a:xfrm>
            <a:off x="4823857" y="4569676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spc="6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感謝觀賞</a:t>
            </a:r>
          </a:p>
        </p:txBody>
      </p:sp>
    </p:spTree>
    <p:extLst>
      <p:ext uri="{BB962C8B-B14F-4D97-AF65-F5344CB8AC3E}">
        <p14:creationId xmlns:p14="http://schemas.microsoft.com/office/powerpoint/2010/main" val="239534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98479-5C0A-D5DA-DFA8-A7C1D743688B}"/>
              </a:ext>
            </a:extLst>
          </p:cNvPr>
          <p:cNvSpPr txBox="1"/>
          <p:nvPr/>
        </p:nvSpPr>
        <p:spPr>
          <a:xfrm>
            <a:off x="3918857" y="2019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4B6927-2A16-1C2B-BC05-28198B695913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內容大綱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A3E059-A140-D634-9D07-95CD7BF5D4D4}"/>
              </a:ext>
            </a:extLst>
          </p:cNvPr>
          <p:cNvSpPr/>
          <p:nvPr/>
        </p:nvSpPr>
        <p:spPr>
          <a:xfrm>
            <a:off x="2221265" y="31294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9131B27-0139-DFCF-057A-9D722A9F6797}"/>
              </a:ext>
            </a:extLst>
          </p:cNvPr>
          <p:cNvSpPr/>
          <p:nvPr/>
        </p:nvSpPr>
        <p:spPr>
          <a:xfrm>
            <a:off x="2226000" y="215038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2C258D3-06DC-53B9-3F15-41E503E24DDE}"/>
              </a:ext>
            </a:extLst>
          </p:cNvPr>
          <p:cNvSpPr/>
          <p:nvPr/>
        </p:nvSpPr>
        <p:spPr>
          <a:xfrm>
            <a:off x="2227941" y="36223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BB8CE7C-0F5B-2E11-AE07-ADE9B56742B9}"/>
              </a:ext>
            </a:extLst>
          </p:cNvPr>
          <p:cNvSpPr/>
          <p:nvPr/>
        </p:nvSpPr>
        <p:spPr>
          <a:xfrm>
            <a:off x="2221264" y="411294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8D29D85-3DA6-E432-9BEC-055B553C2DFD}"/>
              </a:ext>
            </a:extLst>
          </p:cNvPr>
          <p:cNvSpPr/>
          <p:nvPr/>
        </p:nvSpPr>
        <p:spPr>
          <a:xfrm>
            <a:off x="2221263" y="460133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FF94652-B7BE-69CF-C14C-2A22B63FCC38}"/>
              </a:ext>
            </a:extLst>
          </p:cNvPr>
          <p:cNvSpPr/>
          <p:nvPr/>
        </p:nvSpPr>
        <p:spPr>
          <a:xfrm>
            <a:off x="2227941" y="5118953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E5C8B8-E4B6-B7C8-A740-576F5137D2CE}"/>
              </a:ext>
            </a:extLst>
          </p:cNvPr>
          <p:cNvSpPr/>
          <p:nvPr/>
        </p:nvSpPr>
        <p:spPr>
          <a:xfrm>
            <a:off x="2221262" y="563657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77EF37-A76E-2F28-C11C-297D11723C92}"/>
              </a:ext>
            </a:extLst>
          </p:cNvPr>
          <p:cNvSpPr/>
          <p:nvPr/>
        </p:nvSpPr>
        <p:spPr>
          <a:xfrm>
            <a:off x="2226000" y="2641021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82DB84B8-8218-B9B8-82F5-CB5F4434504A}"/>
              </a:ext>
            </a:extLst>
          </p:cNvPr>
          <p:cNvCxnSpPr>
            <a:cxnSpLocks/>
          </p:cNvCxnSpPr>
          <p:nvPr/>
        </p:nvCxnSpPr>
        <p:spPr>
          <a:xfrm>
            <a:off x="2227941" y="1495312"/>
            <a:ext cx="7235727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53968A1-C9EB-7872-1ACE-D5DD645AAA90}"/>
              </a:ext>
            </a:extLst>
          </p:cNvPr>
          <p:cNvSpPr txBox="1"/>
          <p:nvPr/>
        </p:nvSpPr>
        <p:spPr>
          <a:xfrm>
            <a:off x="3457224" y="2093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B538FB-FC6B-788C-FCC1-F160BF7C2DAC}"/>
              </a:ext>
            </a:extLst>
          </p:cNvPr>
          <p:cNvSpPr txBox="1"/>
          <p:nvPr/>
        </p:nvSpPr>
        <p:spPr>
          <a:xfrm>
            <a:off x="3452399" y="4535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未來趨勢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22915-5ACD-9209-9136-55E13D1CD419}"/>
              </a:ext>
            </a:extLst>
          </p:cNvPr>
          <p:cNvSpPr txBox="1"/>
          <p:nvPr/>
        </p:nvSpPr>
        <p:spPr>
          <a:xfrm>
            <a:off x="3457222" y="3072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關鍵创新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5C87EF-3472-2586-E03C-C39E2C3D48B4}"/>
              </a:ext>
            </a:extLst>
          </p:cNvPr>
          <p:cNvSpPr txBox="1"/>
          <p:nvPr/>
        </p:nvSpPr>
        <p:spPr>
          <a:xfrm>
            <a:off x="3457222" y="3564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性能對比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77623E-01AD-3E7E-1E5A-1DCDB93248C9}"/>
              </a:ext>
            </a:extLst>
          </p:cNvPr>
          <p:cNvSpPr txBox="1"/>
          <p:nvPr/>
        </p:nvSpPr>
        <p:spPr>
          <a:xfrm>
            <a:off x="3457224" y="4049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當前進展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9B733E-F9D4-D503-6E8A-3822AC374F0C}"/>
              </a:ext>
            </a:extLst>
          </p:cNvPr>
          <p:cNvSpPr txBox="1"/>
          <p:nvPr/>
        </p:nvSpPr>
        <p:spPr>
          <a:xfrm>
            <a:off x="3452399" y="50578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A55D36-93D8-4833-DBDF-75DE71D51935}"/>
              </a:ext>
            </a:extLst>
          </p:cNvPr>
          <p:cNvSpPr txBox="1"/>
          <p:nvPr/>
        </p:nvSpPr>
        <p:spPr>
          <a:xfrm>
            <a:off x="3457224" y="5580642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QA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環節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A0A5A2-020E-6688-E2A9-12A1332F1747}"/>
              </a:ext>
            </a:extLst>
          </p:cNvPr>
          <p:cNvSpPr txBox="1"/>
          <p:nvPr/>
        </p:nvSpPr>
        <p:spPr>
          <a:xfrm>
            <a:off x="3457224" y="2579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</p:spTree>
    <p:extLst>
      <p:ext uri="{BB962C8B-B14F-4D97-AF65-F5344CB8AC3E}">
        <p14:creationId xmlns:p14="http://schemas.microsoft.com/office/powerpoint/2010/main" val="589232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D669F-C6EF-D0FE-AF8A-E0BFC95A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AA629E3-06F7-8D85-2BE9-B3F8F89FCA7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DDAD797-5E1C-27B4-47A4-25598A009AF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28B4C0-D033-5ADF-BE7E-510CE518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41" y="1754465"/>
            <a:ext cx="6048079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CBE61-0308-DD68-FDF3-9414798D5D5C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蘋果晶片的演進：從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C8BA69-8958-1D32-41A3-8B211B0497B1}"/>
              </a:ext>
            </a:extLst>
          </p:cNvPr>
          <p:cNvSpPr txBox="1"/>
          <p:nvPr/>
        </p:nvSpPr>
        <p:spPr>
          <a:xfrm>
            <a:off x="2227940" y="3766332"/>
            <a:ext cx="482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2020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革命的开启</a:t>
            </a:r>
            <a:endParaRPr lang="zh-CN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986F44-7D6E-D54A-B726-1903F2D0445A}"/>
              </a:ext>
            </a:extLst>
          </p:cNvPr>
          <p:cNvSpPr txBox="1"/>
          <p:nvPr/>
        </p:nvSpPr>
        <p:spPr>
          <a:xfrm>
            <a:off x="2227941" y="2496365"/>
            <a:ext cx="4986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蘋果自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2006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年開始採用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晶片。然而，隨著計算性能需求的增加，傳統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架構無法滿足蘋果在移動端和桌面端的統一體驗需求，因此蘋果決定轉向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0B356-9A6C-B4A8-13C9-F3DC1CD91B01}"/>
              </a:ext>
            </a:extLst>
          </p:cNvPr>
          <p:cNvSpPr txBox="1"/>
          <p:nvPr/>
        </p:nvSpPr>
        <p:spPr>
          <a:xfrm>
            <a:off x="2227941" y="4412036"/>
            <a:ext cx="498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蘋果的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於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發佈。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是蘋果首款基於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架構的自研晶片，專為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設計，標誌著蘋果從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處理器轉向自家設計的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的第一步。</a:t>
            </a:r>
          </a:p>
        </p:txBody>
      </p:sp>
    </p:spTree>
    <p:extLst>
      <p:ext uri="{BB962C8B-B14F-4D97-AF65-F5344CB8AC3E}">
        <p14:creationId xmlns:p14="http://schemas.microsoft.com/office/powerpoint/2010/main" val="209050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FF3A1-1CAF-8290-A554-E84EDC163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DF70CDB-3DB6-E429-7EBE-D83521AE5C32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19E35238-F971-F593-B56C-C63C4D65AFCB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DA9A5D-0488-7DD1-2A05-F8F74D9A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95540" y="1811173"/>
            <a:ext cx="3936802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7788FE-4D6E-21E2-4C10-412B62F6BA24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系列晶片：</a:t>
            </a:r>
            <a:r>
              <a:rPr lang="en-US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工藝提升性能</a:t>
            </a:r>
            <a:endParaRPr lang="en-HK" altLang="zh-CN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986778-DBA1-F415-8B90-BE99C580C9BE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自研晶片的動機：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功耗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978D8E-BE26-D76A-EA27-7968240E9A27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系列晶片採用台積電領先的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納米制程工藝，進一步提升了計算性能和能效表現，為用戶帶來更快、更流暢的體驗。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3DF7F9-0770-3F0D-7CCB-219E07B9BFF6}"/>
              </a:ext>
            </a:extLst>
          </p:cNvPr>
          <p:cNvSpPr txBox="1"/>
          <p:nvPr/>
        </p:nvSpPr>
        <p:spPr>
          <a:xfrm>
            <a:off x="2227940" y="4412036"/>
            <a:ext cx="5326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架構天然的低功耗優勢，讓蘋果設備在高性能下依然保持出色的電池續航，自研晶片實現了硬體和作業系統的深度整合，最大化了蘋果生態的獨特優勢。</a:t>
            </a:r>
          </a:p>
        </p:txBody>
      </p:sp>
    </p:spTree>
    <p:extLst>
      <p:ext uri="{BB962C8B-B14F-4D97-AF65-F5344CB8AC3E}">
        <p14:creationId xmlns:p14="http://schemas.microsoft.com/office/powerpoint/2010/main" val="304837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0A4E0-C61F-77FA-EE71-C8034BA9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999864-D990-8E9B-B1E5-109907BC56E2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98534FAE-6077-8789-CB62-8F11E0571F0C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FBE3759-B0C0-56AA-44BE-C2123E1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214255" y="1811173"/>
            <a:ext cx="4067807" cy="37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1223A-C4F1-89F6-242C-7906CD07FF1D}"/>
              </a:ext>
            </a:extLst>
          </p:cNvPr>
          <p:cNvSpPr txBox="1"/>
          <p:nvPr/>
        </p:nvSpPr>
        <p:spPr>
          <a:xfrm>
            <a:off x="2199712" y="1908158"/>
            <a:ext cx="49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" altLang="zh-CN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架構，功耗更低，效率更高。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885EB-53ED-0C3F-AF13-9A27B299E84E}"/>
              </a:ext>
            </a:extLst>
          </p:cNvPr>
          <p:cNvSpPr txBox="1"/>
          <p:nvPr/>
        </p:nvSpPr>
        <p:spPr>
          <a:xfrm>
            <a:off x="2199712" y="3059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采用了多核设计，包括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高效能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核心和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高能效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75EBC-C627-8EF6-B41F-10C4997F24CC}"/>
              </a:ext>
            </a:extLst>
          </p:cNvPr>
          <p:cNvSpPr txBox="1"/>
          <p:nvPr/>
        </p:nvSpPr>
        <p:spPr>
          <a:xfrm>
            <a:off x="2227941" y="4212631"/>
            <a:ext cx="498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架构， 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和其他处理单元共享同一块内存。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67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6E171-E1E2-D2D0-D9E7-AAA06BDE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C2F3F42-A810-7321-85EC-F13108756F30}"/>
              </a:ext>
            </a:extLst>
          </p:cNvPr>
          <p:cNvSpPr txBox="1"/>
          <p:nvPr/>
        </p:nvSpPr>
        <p:spPr>
          <a:xfrm>
            <a:off x="4977745" y="471566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6DF8B6FC-4633-DF74-6C75-69ACD56BA53F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5545CF-1780-ABB7-2F3B-68861639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68492" y="1715095"/>
            <a:ext cx="4525200" cy="46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38BD6-AD3A-7CA3-86C9-E2FB8E74EE8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91E132-A225-E1AB-70EC-310B1C0F22F9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的優點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8CC36-234D-025C-DE40-361F8D90E50B}"/>
              </a:ext>
            </a:extLst>
          </p:cNvPr>
          <p:cNvSpPr txBox="1"/>
          <p:nvPr/>
        </p:nvSpPr>
        <p:spPr>
          <a:xfrm>
            <a:off x="2227937" y="4063068"/>
            <a:ext cx="4875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具有低功耗特点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高性能与高效能比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支持多核架构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高度可定制性</a:t>
            </a:r>
          </a:p>
          <a:p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160F1-2890-351C-56F9-B63E26370480}"/>
              </a:ext>
            </a:extLst>
          </p:cNvPr>
          <p:cNvSpPr txBox="1"/>
          <p:nvPr/>
        </p:nvSpPr>
        <p:spPr>
          <a:xfrm>
            <a:off x="2224707" y="2351468"/>
            <a:ext cx="5036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架构是由英国的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公司设计的一个基于精简指令集计算（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）理念的处理器架构。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架构被广泛应用于嵌入式系统、移动设备、消费电子产品、服务器等领域。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969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7FBE2-C33E-0CCE-D163-C01E2628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8C94C37-9FAC-D3B9-7AD6-2ADA7953DCA0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B64F12BD-FD48-7F7E-8599-AF8DC3D12D2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2A1720-570A-3172-E4AF-899A75EB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70000" y="1713600"/>
            <a:ext cx="4525200" cy="469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A6EEE4-6E46-CA1C-4063-75118E5B4A4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CA5442-06BE-AFD0-6885-025F2FC69E80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核心设计原则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8CF4C8-F1CC-A9DA-588E-E54EA381C4E3}"/>
              </a:ext>
            </a:extLst>
          </p:cNvPr>
          <p:cNvSpPr txBox="1"/>
          <p:nvPr/>
        </p:nvSpPr>
        <p:spPr>
          <a:xfrm>
            <a:off x="2227937" y="4063068"/>
            <a:ext cx="4875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单周期指令执行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支持流水线技术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加载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存储架构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易于编译器优化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706015-7035-323B-C838-74753E9A4C5A}"/>
              </a:ext>
            </a:extLst>
          </p:cNvPr>
          <p:cNvSpPr txBox="1"/>
          <p:nvPr/>
        </p:nvSpPr>
        <p:spPr>
          <a:xfrm>
            <a:off x="2224707" y="2351468"/>
            <a:ext cx="5409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RSCI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精简指令集计算实现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，是基于 </a:t>
            </a:r>
            <a:r>
              <a:rPr lang="en-HK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en-HK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架构的一种具体实现方式。它体现了 </a:t>
            </a:r>
            <a:r>
              <a:rPr lang="en-HK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的设计理念，并通过具体的硬件和软件架构应用于实际的计算设备中。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65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FF6B5-BC55-7FDD-A5C6-B42F63FE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76AFA48-6419-C9B4-6E30-07D0BE2906A1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1600E51-130E-E821-DC03-200282E19488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9B967D-CEF1-C10D-6644-8423A495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6A4259-9969-2E9C-5414-9CCA5E039D6A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统一内存架构 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2B2D91-7976-6AC4-35A6-B9716577512A}"/>
              </a:ext>
            </a:extLst>
          </p:cNvPr>
          <p:cNvSpPr txBox="1"/>
          <p:nvPr/>
        </p:nvSpPr>
        <p:spPr>
          <a:xfrm>
            <a:off x="3182900" y="2226233"/>
            <a:ext cx="532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和其他计算单元共享同一块高速内存。</a:t>
            </a:r>
          </a:p>
        </p:txBody>
      </p:sp>
    </p:spTree>
    <p:extLst>
      <p:ext uri="{BB962C8B-B14F-4D97-AF65-F5344CB8AC3E}">
        <p14:creationId xmlns:p14="http://schemas.microsoft.com/office/powerpoint/2010/main" val="28246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A847C-FA94-B264-CEB6-7A5DCE22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8DD344-4C56-A111-10EA-DC3F6505313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BC67988-CC83-9A6B-2EBC-F8819C9A9F4D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79A131-2C85-598B-0CAA-F1D03C4D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6B39A9-EF0F-1B27-A5ED-96A29BCF4721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大小核架构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C0F892-3CCD-013F-6398-CC5D6EBC34FD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芯片中的高效能核心负责重度任务，而高能效核心处理轻量任务。</a:t>
            </a:r>
          </a:p>
        </p:txBody>
      </p:sp>
    </p:spTree>
    <p:extLst>
      <p:ext uri="{BB962C8B-B14F-4D97-AF65-F5344CB8AC3E}">
        <p14:creationId xmlns:p14="http://schemas.microsoft.com/office/powerpoint/2010/main" val="313997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590</TotalTime>
  <Words>611</Words>
  <Application>Microsoft Macintosh PowerPoint</Application>
  <PresentationFormat>宽屏</PresentationFormat>
  <Paragraphs>59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Microsoft JhengHei</vt:lpstr>
      <vt:lpstr>Microsoft JhengHei UI</vt:lpstr>
      <vt:lpstr>Arial</vt:lpstr>
      <vt:lpstr>Calibri</vt:lpstr>
      <vt:lpstr>Calibri Light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janethuang</dc:creator>
  <cp:lastModifiedBy>王国霖WANG GUOLIN</cp:lastModifiedBy>
  <cp:revision>6</cp:revision>
  <dcterms:created xsi:type="dcterms:W3CDTF">2020-09-01T04:24:54Z</dcterms:created>
  <dcterms:modified xsi:type="dcterms:W3CDTF">2024-11-07T01:55:05Z</dcterms:modified>
</cp:coreProperties>
</file>